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73" r:id="rId3"/>
    <p:sldId id="260" r:id="rId4"/>
    <p:sldId id="267" r:id="rId5"/>
    <p:sldId id="277" r:id="rId6"/>
    <p:sldId id="258" r:id="rId7"/>
    <p:sldId id="257" r:id="rId8"/>
    <p:sldId id="275" r:id="rId9"/>
    <p:sldId id="276" r:id="rId10"/>
    <p:sldId id="279" r:id="rId11"/>
    <p:sldId id="261" r:id="rId12"/>
    <p:sldId id="268" r:id="rId13"/>
    <p:sldId id="278" r:id="rId14"/>
    <p:sldId id="269" r:id="rId15"/>
    <p:sldId id="263" r:id="rId16"/>
    <p:sldId id="266" r:id="rId17"/>
    <p:sldId id="271" r:id="rId18"/>
    <p:sldId id="270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A495"/>
    <a:srgbClr val="A6A497"/>
    <a:srgbClr val="FBFBFB"/>
    <a:srgbClr val="A7A5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1" autoAdjust="0"/>
    <p:restoredTop sz="94660"/>
  </p:normalViewPr>
  <p:slideViewPr>
    <p:cSldViewPr snapToGrid="0">
      <p:cViewPr varScale="1">
        <p:scale>
          <a:sx n="57" d="100"/>
          <a:sy n="57" d="100"/>
        </p:scale>
        <p:origin x="535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png>
</file>

<file path=ppt/media/image22.jpeg>
</file>

<file path=ppt/media/image23.jpeg>
</file>

<file path=ppt/media/image24.png>
</file>

<file path=ppt/media/image3.jpe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008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1319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8698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524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979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934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1821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032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651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5907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0602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02CBB-9721-4ACD-A40B-F1E94CC559C4}" type="datetimeFigureOut">
              <a:rPr lang="en-US" smtClean="0"/>
              <a:t>12/24/2016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E24AB7-7507-4D2E-B743-BCF102BBA3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8384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png"/><Relationship Id="rId4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Comic Sans MS" panose="030F0702030302020204" pitchFamily="66" charset="0"/>
              </a:rPr>
              <a:t>Laser Tripwire Interfaced with a 3 x 3 x 3 LED Cube</a:t>
            </a:r>
            <a:endParaRPr lang="en-US" dirty="0">
              <a:latin typeface="Comic Sans MS" panose="030F0702030302020204" pitchFamily="66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>
                <a:latin typeface="Comic Sans MS" panose="030F0702030302020204" pitchFamily="66" charset="0"/>
              </a:rPr>
              <a:t>Engineered by </a:t>
            </a:r>
          </a:p>
          <a:p>
            <a:r>
              <a:rPr lang="en-US" dirty="0" smtClean="0">
                <a:latin typeface="Comic Sans MS" panose="030F0702030302020204" pitchFamily="66" charset="0"/>
              </a:rPr>
              <a:t>Louis Paul Romero</a:t>
            </a:r>
          </a:p>
          <a:p>
            <a:r>
              <a:rPr lang="en-US" dirty="0" smtClean="0">
                <a:latin typeface="Comic Sans MS" panose="030F0702030302020204" pitchFamily="66" charset="0"/>
              </a:rPr>
              <a:t>&amp;</a:t>
            </a:r>
          </a:p>
          <a:p>
            <a:r>
              <a:rPr lang="en-US" dirty="0" smtClean="0">
                <a:latin typeface="Comic Sans MS" panose="030F0702030302020204" pitchFamily="66" charset="0"/>
              </a:rPr>
              <a:t>Nicholas Rosas</a:t>
            </a:r>
            <a:endParaRPr lang="en-US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1385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601" y="1328477"/>
            <a:ext cx="7353300" cy="440055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19642765">
            <a:off x="3185358" y="3861008"/>
            <a:ext cx="3701836" cy="116955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000" b="1" cap="none" spc="0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FAILURE</a:t>
            </a:r>
            <a:endParaRPr lang="en-US" sz="7000" b="1" cap="none" spc="0" dirty="0">
              <a:ln w="6600">
                <a:solidFill>
                  <a:srgbClr val="FF0000"/>
                </a:solidFill>
                <a:prstDash val="solid"/>
              </a:ln>
              <a:solidFill>
                <a:srgbClr val="FF000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219646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 rotWithShape="1">
          <a:blip r:embed="rId2"/>
          <a:srcRect l="28877" t="26346" r="32296" b="15569"/>
          <a:stretch/>
        </p:blipFill>
        <p:spPr bwMode="auto">
          <a:xfrm>
            <a:off x="2771140" y="629920"/>
            <a:ext cx="7230110" cy="548513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2050" name="Picture 2" descr="https://p6.zdassets.com/hc/settings_assets/678181/200065608/I4nHJwcuxgWdXMUROFVnxg-yyMf5kgwUOgXv1CuZtaH1g-123dcircuits-headerimag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352925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214591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1449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r="76667" b="38703"/>
          <a:stretch/>
        </p:blipFill>
        <p:spPr>
          <a:xfrm>
            <a:off x="873577" y="0"/>
            <a:ext cx="4641063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r="76511" b="25926"/>
          <a:stretch/>
        </p:blipFill>
        <p:spPr>
          <a:xfrm>
            <a:off x="7163826" y="0"/>
            <a:ext cx="386619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6833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666999" y="1500187"/>
            <a:ext cx="6858000" cy="3857625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19642765">
            <a:off x="4230387" y="2338971"/>
            <a:ext cx="3701836" cy="116955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000" b="1" cap="none" spc="0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FAILURE</a:t>
            </a:r>
            <a:endParaRPr lang="en-US" sz="7000" b="1" cap="none" spc="0" dirty="0">
              <a:ln w="6600">
                <a:solidFill>
                  <a:srgbClr val="FF0000"/>
                </a:solidFill>
                <a:prstDash val="solid"/>
              </a:ln>
              <a:solidFill>
                <a:srgbClr val="FF000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15216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24300" y="228600"/>
            <a:ext cx="43434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4672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4527" y="714606"/>
            <a:ext cx="4887884" cy="3760757"/>
          </a:xfrm>
          <a:prstGeom prst="rect">
            <a:avLst/>
          </a:prstGeom>
        </p:spPr>
      </p:pic>
      <p:pic>
        <p:nvPicPr>
          <p:cNvPr id="4" name="Picture 3"/>
          <p:cNvPicPr/>
          <p:nvPr/>
        </p:nvPicPr>
        <p:blipFill rotWithShape="1">
          <a:blip r:embed="rId3"/>
          <a:srcRect l="28877" t="26346" r="32296" b="15569"/>
          <a:stretch/>
        </p:blipFill>
        <p:spPr bwMode="auto">
          <a:xfrm rot="16200000">
            <a:off x="6079916" y="1917297"/>
            <a:ext cx="4827443" cy="314405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5155805" y="3045638"/>
            <a:ext cx="2637064" cy="3886200"/>
          </a:xfrm>
          <a:prstGeom prst="rect">
            <a:avLst/>
          </a:prstGeom>
        </p:spPr>
      </p:pic>
      <p:cxnSp>
        <p:nvCxnSpPr>
          <p:cNvPr id="11" name="Straight Connector 10"/>
          <p:cNvCxnSpPr/>
          <p:nvPr/>
        </p:nvCxnSpPr>
        <p:spPr>
          <a:xfrm>
            <a:off x="3003550" y="4292600"/>
            <a:ext cx="245745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V="1">
            <a:off x="5454650" y="3581400"/>
            <a:ext cx="0" cy="71120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5461000" y="3581400"/>
            <a:ext cx="5588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019800" y="3581400"/>
            <a:ext cx="6350" cy="18415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V="1">
            <a:off x="6102350" y="3492595"/>
            <a:ext cx="6350" cy="2729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2933700" y="3489326"/>
            <a:ext cx="3194050" cy="32067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8082623" y="5457806"/>
            <a:ext cx="439077" cy="15559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>
            <a:off x="3873500" y="2889250"/>
            <a:ext cx="2044700" cy="83185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86543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277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1572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20151208_01175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0664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http://www.mathworks.com/matlabcentral/mlc-downloads/downloads/submissions/47605/versions/1/previews/html/Photoresistor%20Circuit%20Diagram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575" y="982662"/>
            <a:ext cx="7718425" cy="4830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4930775" y="5445125"/>
            <a:ext cx="371475" cy="17462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4879340" y="5380453"/>
            <a:ext cx="6731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220</a:t>
            </a:r>
            <a:endParaRPr lang="en-US" sz="1600" dirty="0"/>
          </a:p>
        </p:txBody>
      </p:sp>
      <p:sp>
        <p:nvSpPr>
          <p:cNvPr id="8" name="Rectangle 7"/>
          <p:cNvSpPr/>
          <p:nvPr/>
        </p:nvSpPr>
        <p:spPr>
          <a:xfrm>
            <a:off x="3360420" y="4046220"/>
            <a:ext cx="1112520" cy="91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1445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2137" y="171450"/>
            <a:ext cx="8467725" cy="6515100"/>
          </a:xfrm>
          <a:prstGeom prst="rect">
            <a:avLst/>
          </a:prstGeom>
        </p:spPr>
      </p:pic>
      <p:pic>
        <p:nvPicPr>
          <p:cNvPr id="1026" name="Picture 2" descr="https://p6.zdassets.com/hc/settings_assets/678181/200065608/I4nHJwcuxgWdXMUROFVnxg-yyMf5kgwUOgXv1CuZtaH1g-123dcircuits-headerimage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5575" y="0"/>
            <a:ext cx="4352925" cy="11620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34301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154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36905" t="6161" r="32143" b="27576"/>
          <a:stretch/>
        </p:blipFill>
        <p:spPr>
          <a:xfrm>
            <a:off x="-1" y="0"/>
            <a:ext cx="5695086" cy="6858000"/>
          </a:xfrm>
          <a:prstGeom prst="rect">
            <a:avLst/>
          </a:prstGeom>
        </p:spPr>
      </p:pic>
      <p:pic>
        <p:nvPicPr>
          <p:cNvPr id="8" name="1787980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00" end="3315.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95085" y="0"/>
            <a:ext cx="64881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324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12" t="17877" r="40576" b="24373"/>
          <a:stretch/>
        </p:blipFill>
        <p:spPr>
          <a:xfrm rot="5400000">
            <a:off x="396504" y="1433825"/>
            <a:ext cx="4164673" cy="40734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74" t="13297" r="34512" b="27540"/>
          <a:stretch/>
        </p:blipFill>
        <p:spPr>
          <a:xfrm>
            <a:off x="7647030" y="1388228"/>
            <a:ext cx="4113575" cy="41646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27" t="4861" r="25260" b="33565"/>
          <a:stretch/>
        </p:blipFill>
        <p:spPr>
          <a:xfrm>
            <a:off x="4634891" y="2119748"/>
            <a:ext cx="2892829" cy="2294311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 rot="19642765">
            <a:off x="4230387" y="2338971"/>
            <a:ext cx="3701836" cy="116955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7000" b="1" cap="none" spc="0" dirty="0" smtClean="0">
                <a:ln w="6600">
                  <a:solidFill>
                    <a:srgbClr val="FF0000"/>
                  </a:solidFill>
                  <a:prstDash val="solid"/>
                </a:ln>
                <a:solidFill>
                  <a:srgbClr val="FF0000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FAILURE</a:t>
            </a:r>
            <a:endParaRPr lang="en-US" sz="7000" b="1" cap="none" spc="0" dirty="0">
              <a:ln w="6600">
                <a:solidFill>
                  <a:srgbClr val="FF0000"/>
                </a:solidFill>
                <a:prstDash val="solid"/>
              </a:ln>
              <a:solidFill>
                <a:srgbClr val="FF0000"/>
              </a:solidFill>
              <a:effectLst>
                <a:outerShdw dist="38100" dir="2700000" algn="tl" rotWithShape="0">
                  <a:schemeClr val="accent2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91247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2601" y="1328477"/>
            <a:ext cx="7353300" cy="44005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73255" y="173255"/>
            <a:ext cx="62179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Reference:</a:t>
            </a:r>
          </a:p>
          <a:p>
            <a:r>
              <a:rPr lang="en-US" dirty="0" smtClean="0"/>
              <a:t>http</a:t>
            </a:r>
            <a:r>
              <a:rPr lang="en-US" dirty="0"/>
              <a:t>://www.instructables.com/id/Arduino-LED-Cube-3x3x3/</a:t>
            </a:r>
          </a:p>
        </p:txBody>
      </p:sp>
    </p:spTree>
    <p:extLst>
      <p:ext uri="{BB962C8B-B14F-4D97-AF65-F5344CB8AC3E}">
        <p14:creationId xmlns:p14="http://schemas.microsoft.com/office/powerpoint/2010/main" val="18490142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87" t="9811" r="18646" b="9596"/>
          <a:stretch/>
        </p:blipFill>
        <p:spPr>
          <a:xfrm>
            <a:off x="3232265" y="1151139"/>
            <a:ext cx="5968539" cy="4612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99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96" y="3428999"/>
            <a:ext cx="5985164" cy="342900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960" y="-28055"/>
            <a:ext cx="6035040" cy="33947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6960" y="3366655"/>
            <a:ext cx="6035040" cy="34913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675" y="-1"/>
            <a:ext cx="4609405" cy="342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7330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30</Words>
  <Application>Microsoft Office PowerPoint</Application>
  <PresentationFormat>Widescreen</PresentationFormat>
  <Paragraphs>11</Paragraphs>
  <Slides>19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Comic Sans MS</vt:lpstr>
      <vt:lpstr>Office Theme</vt:lpstr>
      <vt:lpstr>Laser Tripwire Interfaced with a 3 x 3 x 3 LED Cube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Louis Paul Romero</dc:creator>
  <cp:lastModifiedBy>Louis Paul Romero</cp:lastModifiedBy>
  <cp:revision>33</cp:revision>
  <dcterms:created xsi:type="dcterms:W3CDTF">2015-12-06T08:07:37Z</dcterms:created>
  <dcterms:modified xsi:type="dcterms:W3CDTF">2016-12-24T22:16:42Z</dcterms:modified>
</cp:coreProperties>
</file>

<file path=docProps/thumbnail.jpeg>
</file>